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56" r:id="rId4"/>
    <p:sldId id="257" r:id="rId5"/>
    <p:sldId id="263" r:id="rId6"/>
    <p:sldId id="258" r:id="rId7"/>
    <p:sldId id="259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90" y="-18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AD96-3900-4313-918F-8CE7D43DA7FE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D2B6-5AC3-4641-AA5C-6EC60C354C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AD96-3900-4313-918F-8CE7D43DA7FE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D2B6-5AC3-4641-AA5C-6EC60C354C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AD96-3900-4313-918F-8CE7D43DA7FE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D2B6-5AC3-4641-AA5C-6EC60C354C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AD96-3900-4313-918F-8CE7D43DA7FE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D2B6-5AC3-4641-AA5C-6EC60C354C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AD96-3900-4313-918F-8CE7D43DA7FE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D2B6-5AC3-4641-AA5C-6EC60C354C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AD96-3900-4313-918F-8CE7D43DA7FE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D2B6-5AC3-4641-AA5C-6EC60C354C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AD96-3900-4313-918F-8CE7D43DA7FE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D2B6-5AC3-4641-AA5C-6EC60C354C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AD96-3900-4313-918F-8CE7D43DA7FE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D2B6-5AC3-4641-AA5C-6EC60C354C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AD96-3900-4313-918F-8CE7D43DA7FE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D2B6-5AC3-4641-AA5C-6EC60C354C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AD96-3900-4313-918F-8CE7D43DA7FE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D2B6-5AC3-4641-AA5C-6EC60C354C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6AD96-3900-4313-918F-8CE7D43DA7FE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67D2B6-5AC3-4641-AA5C-6EC60C354CE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16AD96-3900-4313-918F-8CE7D43DA7FE}" type="datetimeFigureOut">
              <a:rPr lang="en-US" smtClean="0"/>
              <a:pPr/>
              <a:t>9/24/2014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67D2B6-5AC3-4641-AA5C-6EC60C354CE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Installation / Setup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Unzip ‘</a:t>
            </a:r>
            <a:r>
              <a:rPr lang="en-US" dirty="0" err="1" smtClean="0"/>
              <a:t>probeitturn</a:t>
            </a:r>
            <a:r>
              <a:rPr lang="en-US" dirty="0" smtClean="0"/>
              <a:t>’ file, Installation path relative to Mach3 directory:</a:t>
            </a:r>
          </a:p>
          <a:p>
            <a:pPr lvl="1"/>
            <a:r>
              <a:rPr lang="en-US" dirty="0" smtClean="0"/>
              <a:t>C:\Mach3\turnaddons\probeitturn\</a:t>
            </a:r>
          </a:p>
          <a:p>
            <a:r>
              <a:rPr lang="en-US" dirty="0" smtClean="0"/>
              <a:t>Mach3 must be in ‘radius’ mode (working on diameter mode for future release)</a:t>
            </a:r>
          </a:p>
          <a:p>
            <a:r>
              <a:rPr lang="en-US" dirty="0" smtClean="0"/>
              <a:t>This version is a preliminary demo (and buggy</a:t>
            </a:r>
            <a:r>
              <a:rPr lang="en-US" dirty="0" smtClean="0"/>
              <a:t>?).</a:t>
            </a:r>
          </a:p>
          <a:p>
            <a:r>
              <a:rPr lang="en-US" dirty="0" smtClean="0"/>
              <a:t>This version </a:t>
            </a:r>
            <a:r>
              <a:rPr lang="en-US" dirty="0" smtClean="0"/>
              <a:t>will accept </a:t>
            </a:r>
            <a:r>
              <a:rPr lang="en-US" dirty="0" smtClean="0"/>
              <a:t>a license </a:t>
            </a:r>
            <a:r>
              <a:rPr lang="en-US" dirty="0" err="1" smtClean="0"/>
              <a:t>fil</a:t>
            </a:r>
            <a:r>
              <a:rPr lang="en-US" dirty="0" smtClean="0"/>
              <a:t>, common with </a:t>
            </a:r>
            <a:r>
              <a:rPr lang="en-US" dirty="0" err="1" smtClean="0"/>
              <a:t>ProbeIt</a:t>
            </a:r>
            <a:r>
              <a:rPr lang="en-US" dirty="0" smtClean="0"/>
              <a:t> (mill version)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115271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533400" y="1143000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Mach3 </a:t>
            </a:r>
            <a:r>
              <a:rPr lang="en-US" dirty="0" err="1" smtClean="0"/>
              <a:t>ver</a:t>
            </a:r>
            <a:r>
              <a:rPr lang="en-US" dirty="0" smtClean="0"/>
              <a:t> 3.043.19 or later</a:t>
            </a:r>
          </a:p>
          <a:p>
            <a:r>
              <a:rPr lang="en-US" dirty="0" smtClean="0"/>
              <a:t>Touch probe that activates ‘probe’ input to Mach3</a:t>
            </a:r>
          </a:p>
          <a:p>
            <a:pPr lvl="1"/>
            <a:r>
              <a:rPr lang="en-US" dirty="0" smtClean="0"/>
              <a:t>Touch probe orientation will depend on lathe configuration and item being probed.</a:t>
            </a:r>
          </a:p>
          <a:p>
            <a:pPr lvl="1"/>
            <a:r>
              <a:rPr lang="en-US" dirty="0" smtClean="0"/>
              <a:t>Tip ball center must be ‘on center’ for accurate results</a:t>
            </a:r>
          </a:p>
          <a:p>
            <a:r>
              <a:rPr lang="en-US" dirty="0" smtClean="0"/>
              <a:t>Lathe axis configuration:  Z+ towards tailstock, X+ equals larger diameter.</a:t>
            </a:r>
          </a:p>
          <a:p>
            <a:pPr lvl="1"/>
            <a:r>
              <a:rPr lang="en-US" dirty="0" smtClean="0"/>
              <a:t>Ref axis / angle definitions--&gt;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l="6913" t="29268" r="60731" b="23264"/>
          <a:stretch/>
        </p:blipFill>
        <p:spPr bwMode="auto">
          <a:xfrm>
            <a:off x="5791200" y="4648200"/>
            <a:ext cx="1981200" cy="2033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783143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8398466" cy="587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Oval 3"/>
          <p:cNvSpPr/>
          <p:nvPr/>
        </p:nvSpPr>
        <p:spPr>
          <a:xfrm>
            <a:off x="457200" y="4648200"/>
            <a:ext cx="2362200" cy="7620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57200"/>
            <a:ext cx="8479823" cy="5933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198120" y="838200"/>
            <a:ext cx="2362200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09800" y="838200"/>
            <a:ext cx="2136791" cy="1015663"/>
          </a:xfrm>
          <a:prstGeom prst="rect">
            <a:avLst/>
          </a:prstGeom>
          <a:solidFill>
            <a:schemeClr val="bg1">
              <a:alpha val="51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Basic ‘inputs’ required to run.  Units are entered in native units (inches or mm, depending on user’s configuration)</a:t>
            </a:r>
            <a:endParaRPr lang="en-US" sz="1200" dirty="0"/>
          </a:p>
        </p:txBody>
      </p:sp>
      <p:sp>
        <p:nvSpPr>
          <p:cNvPr id="7" name="Oval 6"/>
          <p:cNvSpPr/>
          <p:nvPr/>
        </p:nvSpPr>
        <p:spPr>
          <a:xfrm>
            <a:off x="883919" y="2438400"/>
            <a:ext cx="3813191" cy="22098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09600" y="4419600"/>
            <a:ext cx="3679975" cy="1200329"/>
          </a:xfrm>
          <a:prstGeom prst="rect">
            <a:avLst/>
          </a:prstGeom>
          <a:solidFill>
            <a:schemeClr val="bg1">
              <a:alpha val="51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This is for initial ‘touch off’ to set probe ball tip center relative to central axis.  Measure actual DIAMETER, and enter </a:t>
            </a:r>
            <a:r>
              <a:rPr lang="en-US" sz="1200" b="1" dirty="0" smtClean="0"/>
              <a:t>RADIUS</a:t>
            </a:r>
            <a:r>
              <a:rPr lang="en-US" sz="1200" dirty="0" smtClean="0"/>
              <a:t> in ‘X surface value’ </a:t>
            </a:r>
            <a:r>
              <a:rPr lang="en-US" sz="1200" dirty="0" err="1" smtClean="0"/>
              <a:t>dro</a:t>
            </a:r>
            <a:r>
              <a:rPr lang="en-US" sz="1200" dirty="0" smtClean="0"/>
              <a:t>, then position probe tip near surface and hit button.  Routine will probe part, and adjust the working X-DRO.  Repeat for Z if desired</a:t>
            </a:r>
            <a:endParaRPr lang="en-US" sz="12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Touchoff</a:t>
            </a:r>
            <a:r>
              <a:rPr lang="en-US" dirty="0" smtClean="0"/>
              <a:t> examples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2027238"/>
            <a:ext cx="4040188" cy="639762"/>
          </a:xfrm>
        </p:spPr>
        <p:txBody>
          <a:bodyPr/>
          <a:lstStyle/>
          <a:p>
            <a:r>
              <a:rPr lang="en-US" dirty="0" smtClean="0"/>
              <a:t>X </a:t>
            </a:r>
            <a:r>
              <a:rPr lang="en-US" dirty="0" err="1" smtClean="0"/>
              <a:t>touchoff</a:t>
            </a:r>
            <a:r>
              <a:rPr lang="en-US" dirty="0" smtClean="0"/>
              <a:t> (OD)</a:t>
            </a:r>
            <a:endParaRPr lang="en-US" dirty="0"/>
          </a:p>
        </p:txBody>
      </p:sp>
      <p:pic>
        <p:nvPicPr>
          <p:cNvPr id="10" name="Content Placeholder 9" descr="P1080091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" y="2635448"/>
            <a:ext cx="4040188" cy="3030141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>
          <a:xfrm>
            <a:off x="4645025" y="2027238"/>
            <a:ext cx="4041775" cy="639762"/>
          </a:xfrm>
        </p:spPr>
        <p:txBody>
          <a:bodyPr/>
          <a:lstStyle/>
          <a:p>
            <a:r>
              <a:rPr lang="en-US" dirty="0" smtClean="0"/>
              <a:t>Z </a:t>
            </a:r>
            <a:r>
              <a:rPr lang="en-US" dirty="0" err="1" smtClean="0"/>
              <a:t>touchoff</a:t>
            </a:r>
            <a:r>
              <a:rPr lang="en-US" dirty="0" smtClean="0"/>
              <a:t> (set Z left)</a:t>
            </a:r>
            <a:endParaRPr lang="en-US" dirty="0"/>
          </a:p>
        </p:txBody>
      </p:sp>
      <p:pic>
        <p:nvPicPr>
          <p:cNvPr id="9" name="Content Placeholder 8" descr="P1080089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645025" y="2634853"/>
            <a:ext cx="4041775" cy="3031331"/>
          </a:xfrm>
        </p:spPr>
      </p:pic>
      <p:sp>
        <p:nvSpPr>
          <p:cNvPr id="11" name="TextBox 10"/>
          <p:cNvSpPr txBox="1"/>
          <p:nvPr/>
        </p:nvSpPr>
        <p:spPr>
          <a:xfrm>
            <a:off x="76200" y="1295400"/>
            <a:ext cx="883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a gauge pin, or measure a specific diameter on part to be probed.  Position probe tip manually near  measured </a:t>
            </a:r>
            <a:r>
              <a:rPr lang="en-US" dirty="0" err="1" smtClean="0"/>
              <a:t>touchoff</a:t>
            </a:r>
            <a:r>
              <a:rPr lang="en-US" dirty="0" smtClean="0"/>
              <a:t> point (but not touching).  Hit </a:t>
            </a:r>
            <a:r>
              <a:rPr lang="en-US" dirty="0" err="1" smtClean="0"/>
              <a:t>touchoff</a:t>
            </a:r>
            <a:r>
              <a:rPr lang="en-US" dirty="0" smtClean="0"/>
              <a:t> button desired, probe will touch, set DROs, then back off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457200"/>
            <a:ext cx="8173871" cy="571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540704" y="762000"/>
            <a:ext cx="3040696" cy="9906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52400" y="5257800"/>
            <a:ext cx="2136791" cy="1200329"/>
          </a:xfrm>
          <a:prstGeom prst="rect">
            <a:avLst/>
          </a:prstGeom>
          <a:solidFill>
            <a:schemeClr val="bg1">
              <a:alpha val="81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Basic ‘inputs’ that setup the probe direction and initial probe direction.  </a:t>
            </a:r>
          </a:p>
          <a:p>
            <a:r>
              <a:rPr lang="en-US" sz="1200" dirty="0" smtClean="0"/>
              <a:t>Either use one of the 4 ‘predefined’ spots, </a:t>
            </a:r>
          </a:p>
          <a:p>
            <a:r>
              <a:rPr lang="en-US" sz="1200" dirty="0" smtClean="0"/>
              <a:t>or customize the start angle.</a:t>
            </a:r>
            <a:endParaRPr lang="en-US" sz="1200" i="1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220795" y="4495800"/>
            <a:ext cx="989005" cy="762000"/>
          </a:xfrm>
          <a:prstGeom prst="straightConnector1">
            <a:avLst/>
          </a:prstGeom>
          <a:ln w="2222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1295400" y="4114800"/>
            <a:ext cx="1561302" cy="1143000"/>
          </a:xfrm>
          <a:prstGeom prst="straightConnector1">
            <a:avLst/>
          </a:prstGeom>
          <a:ln w="2222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1220796" y="3962400"/>
            <a:ext cx="2052613" cy="1295400"/>
          </a:xfrm>
          <a:prstGeom prst="straightConnector1">
            <a:avLst/>
          </a:prstGeom>
          <a:ln w="2222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7" idx="0"/>
          </p:cNvCxnSpPr>
          <p:nvPr/>
        </p:nvCxnSpPr>
        <p:spPr>
          <a:xfrm flipV="1">
            <a:off x="1220796" y="3581400"/>
            <a:ext cx="1832778" cy="1676400"/>
          </a:xfrm>
          <a:prstGeom prst="straightConnector1">
            <a:avLst/>
          </a:prstGeom>
          <a:ln w="2222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1524000" y="2835812"/>
            <a:ext cx="2899578" cy="3412588"/>
          </a:xfrm>
          <a:prstGeom prst="straightConnector1">
            <a:avLst/>
          </a:prstGeom>
          <a:ln w="2222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273409" y="756138"/>
            <a:ext cx="2136791" cy="1384995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Basic ‘inputs’ required to run.  Units are entered in native units (inches or mm, depending on user’s configuration).  Note: </a:t>
            </a:r>
            <a:r>
              <a:rPr lang="en-US" sz="1200" i="1" dirty="0" smtClean="0"/>
              <a:t>Good starting point shown in inch units.</a:t>
            </a:r>
            <a:endParaRPr lang="en-US" sz="1200" i="1" dirty="0"/>
          </a:p>
        </p:txBody>
      </p:sp>
      <p:sp>
        <p:nvSpPr>
          <p:cNvPr id="20" name="TextBox 19"/>
          <p:cNvSpPr txBox="1"/>
          <p:nvPr/>
        </p:nvSpPr>
        <p:spPr>
          <a:xfrm>
            <a:off x="3665653" y="4103077"/>
            <a:ext cx="1553461" cy="1015663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Hit button to start perimeter routine, after manually locating probe tip to start point.</a:t>
            </a:r>
            <a:endParaRPr lang="en-US" sz="1200" i="1" dirty="0"/>
          </a:p>
        </p:txBody>
      </p:sp>
      <p:cxnSp>
        <p:nvCxnSpPr>
          <p:cNvPr id="21" name="Straight Arrow Connector 20"/>
          <p:cNvCxnSpPr/>
          <p:nvPr/>
        </p:nvCxnSpPr>
        <p:spPr>
          <a:xfrm flipH="1" flipV="1">
            <a:off x="4341804" y="3962400"/>
            <a:ext cx="100579" cy="140677"/>
          </a:xfrm>
          <a:prstGeom prst="straightConnector1">
            <a:avLst/>
          </a:prstGeom>
          <a:ln w="22225">
            <a:solidFill>
              <a:srgbClr val="FF0000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686" y="274810"/>
            <a:ext cx="7863714" cy="6354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540704" y="609600"/>
            <a:ext cx="3574096" cy="1219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10000" y="685800"/>
            <a:ext cx="2667000" cy="1200329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Basic ‘inputs’ required to run.  Units are entered in native units (inches or mm, depending on user’s configuration).  ‘</a:t>
            </a:r>
            <a:r>
              <a:rPr lang="en-US" sz="1200" dirty="0" err="1" smtClean="0"/>
              <a:t>Avg</a:t>
            </a:r>
            <a:r>
              <a:rPr lang="en-US" sz="1200" dirty="0" smtClean="0"/>
              <a:t> Probe </a:t>
            </a:r>
            <a:r>
              <a:rPr lang="en-US" sz="1200" dirty="0" err="1" smtClean="0"/>
              <a:t>Dia</a:t>
            </a:r>
            <a:r>
              <a:rPr lang="en-US" sz="1200" dirty="0" smtClean="0"/>
              <a:t>’ required.  Cal table is not used in lathe version (to be deleted later)</a:t>
            </a:r>
            <a:endParaRPr lang="en-US" sz="1200" i="1" dirty="0"/>
          </a:p>
        </p:txBody>
      </p:sp>
      <p:sp>
        <p:nvSpPr>
          <p:cNvPr id="7" name="Oval 6"/>
          <p:cNvSpPr/>
          <p:nvPr/>
        </p:nvSpPr>
        <p:spPr>
          <a:xfrm>
            <a:off x="609600" y="2514600"/>
            <a:ext cx="1905000" cy="1219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945156" y="2209800"/>
            <a:ext cx="3729687" cy="577081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This option, if turned on, will draw in a center line along the Z axis in DXF.  Line will be drawn from –Z to + Z values (if values are both non-zero) or from -1000 to +1000 if values left zero.</a:t>
            </a:r>
            <a:endParaRPr lang="en-US" sz="1050" i="1" dirty="0"/>
          </a:p>
        </p:txBody>
      </p:sp>
      <p:sp>
        <p:nvSpPr>
          <p:cNvPr id="13" name="Oval 12"/>
          <p:cNvSpPr/>
          <p:nvPr/>
        </p:nvSpPr>
        <p:spPr>
          <a:xfrm>
            <a:off x="798044" y="3733800"/>
            <a:ext cx="1905000" cy="1219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133600" y="3429000"/>
            <a:ext cx="3729687" cy="415498"/>
          </a:xfrm>
          <a:prstGeom prst="rect">
            <a:avLst/>
          </a:prstGeom>
          <a:solidFill>
            <a:schemeClr val="bg1">
              <a:alpha val="8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50" dirty="0" smtClean="0"/>
              <a:t>These options allow recording of lines, points, or both in your DXF.  Must have at least one on to record geometry.</a:t>
            </a:r>
            <a:endParaRPr lang="en-US" sz="1050" i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 DXF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229600" cy="4525963"/>
          </a:xfrm>
        </p:spPr>
        <p:txBody>
          <a:bodyPr/>
          <a:lstStyle/>
          <a:p>
            <a:r>
              <a:rPr lang="en-US" dirty="0" smtClean="0"/>
              <a:t>Note:  Geometry in DXF is drawn in X-Z plane.</a:t>
            </a:r>
          </a:p>
          <a:p>
            <a:pPr lvl="1"/>
            <a:r>
              <a:rPr lang="en-US" dirty="0" smtClean="0"/>
              <a:t>Upon opening file, you will need to switch to a ‘front’ view to see geometry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3012621"/>
            <a:ext cx="4114800" cy="24737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3012621"/>
            <a:ext cx="4087639" cy="245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724400" y="2667000"/>
            <a:ext cx="1174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Front view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04800" y="2667000"/>
            <a:ext cx="29425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Top view (as opened in </a:t>
            </a:r>
            <a:r>
              <a:rPr lang="en-US" dirty="0" err="1" smtClean="0"/>
              <a:t>Acad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9" name="Picture 8" descr="P10800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24200" y="4495800"/>
            <a:ext cx="2540000" cy="1905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1778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508</Words>
  <Application>Microsoft Office PowerPoint</Application>
  <PresentationFormat>On-screen Show (4:3)</PresentationFormat>
  <Paragraphs>33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Installation / Setup</vt:lpstr>
      <vt:lpstr>Requirements</vt:lpstr>
      <vt:lpstr>Slide 3</vt:lpstr>
      <vt:lpstr>Slide 4</vt:lpstr>
      <vt:lpstr>Touchoff examples</vt:lpstr>
      <vt:lpstr>Slide 6</vt:lpstr>
      <vt:lpstr>Slide 7</vt:lpstr>
      <vt:lpstr>Output DXF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Admin</dc:creator>
  <cp:lastModifiedBy>Admin</cp:lastModifiedBy>
  <cp:revision>15</cp:revision>
  <dcterms:created xsi:type="dcterms:W3CDTF">2014-08-18T02:35:49Z</dcterms:created>
  <dcterms:modified xsi:type="dcterms:W3CDTF">2014-09-25T01:43:30Z</dcterms:modified>
</cp:coreProperties>
</file>